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7DC4EA-B40C-4F61-8D73-21D232517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CA55F5F-C7CE-4291-8669-F2D03FE19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B5C66-5B6B-4752-80D7-100C41FA13B7}" type="datetimeFigureOut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F19C9B3-A9D7-41C4-86AA-DE70EC602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A797F69-49CF-4E2C-A351-A7127E1E0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85A0F-86BF-477E-AEA2-206B49AB8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576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A630DF1-A4B3-47D0-9CB6-5F13CA8D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82AFE6-6726-4926-ABA2-B65422FCCC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11FF35-078C-4703-8705-8BA314FD2D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B5C66-5B6B-4752-80D7-100C41FA13B7}" type="datetimeFigureOut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B96D76-E83D-4B64-AD0E-D9122D1A9E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D0E6A1-3B17-4774-BF8F-2D80B3448C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85A0F-86BF-477E-AEA2-206B49AB802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90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>
            <a:extLst>
              <a:ext uri="{FF2B5EF4-FFF2-40B4-BE49-F238E27FC236}">
                <a16:creationId xmlns:a16="http://schemas.microsoft.com/office/drawing/2014/main" id="{C024D66E-0AAB-48BC-9FC7-E7CC6A41F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F145A776-35C0-447F-A722-5BDC96A85D6D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632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seisyounen2</dc:creator>
  <cp:lastModifiedBy>seisyounen2</cp:lastModifiedBy>
  <cp:revision>1</cp:revision>
  <dcterms:created xsi:type="dcterms:W3CDTF">2019-06-04T06:47:05Z</dcterms:created>
  <dcterms:modified xsi:type="dcterms:W3CDTF">2019-06-04T06:47:05Z</dcterms:modified>
</cp:coreProperties>
</file>